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1" r:id="rId3"/>
    <p:sldId id="262" r:id="rId4"/>
    <p:sldId id="265" r:id="rId5"/>
    <p:sldId id="264" r:id="rId6"/>
  </p:sldIdLst>
  <p:sldSz cx="8640763" cy="1004411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27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57" y="1643794"/>
            <a:ext cx="7344649" cy="3496839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96" y="5275485"/>
            <a:ext cx="6480572" cy="242500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54" indent="0" algn="ctr">
              <a:buNone/>
              <a:defRPr sz="1890"/>
            </a:lvl2pPr>
            <a:lvl3pPr marL="864108" indent="0" algn="ctr">
              <a:buNone/>
              <a:defRPr sz="1701"/>
            </a:lvl3pPr>
            <a:lvl4pPr marL="1296162" indent="0" algn="ctr">
              <a:buNone/>
              <a:defRPr sz="1512"/>
            </a:lvl4pPr>
            <a:lvl5pPr marL="1728216" indent="0" algn="ctr">
              <a:buNone/>
              <a:defRPr sz="1512"/>
            </a:lvl5pPr>
            <a:lvl6pPr marL="2160270" indent="0" algn="ctr">
              <a:buNone/>
              <a:defRPr sz="1512"/>
            </a:lvl6pPr>
            <a:lvl7pPr marL="2592324" indent="0" algn="ctr">
              <a:buNone/>
              <a:defRPr sz="1512"/>
            </a:lvl7pPr>
            <a:lvl8pPr marL="3024378" indent="0" algn="ctr">
              <a:buNone/>
              <a:defRPr sz="1512"/>
            </a:lvl8pPr>
            <a:lvl9pPr marL="3456432" indent="0" algn="ctr">
              <a:buNone/>
              <a:defRPr sz="1512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9BD1-0DE1-48F5-8464-796FBE55801E}" type="datetimeFigureOut">
              <a:rPr lang="es-MX" smtClean="0"/>
              <a:t>14/11/2025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1A00-6F25-4908-9484-FEB37821D1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863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9BD1-0DE1-48F5-8464-796FBE55801E}" type="datetimeFigureOut">
              <a:rPr lang="es-MX" smtClean="0"/>
              <a:t>14/11/2025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1A00-6F25-4908-9484-FEB37821D1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727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83546" y="534756"/>
            <a:ext cx="1863165" cy="85119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53" y="534756"/>
            <a:ext cx="5481484" cy="851192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9BD1-0DE1-48F5-8464-796FBE55801E}" type="datetimeFigureOut">
              <a:rPr lang="es-MX" smtClean="0"/>
              <a:t>14/11/2025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1A00-6F25-4908-9484-FEB37821D1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018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9BD1-0DE1-48F5-8464-796FBE55801E}" type="datetimeFigureOut">
              <a:rPr lang="es-MX" smtClean="0"/>
              <a:t>14/11/2025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1A00-6F25-4908-9484-FEB37821D1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049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53" y="2504056"/>
            <a:ext cx="7452658" cy="417807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553" y="6721654"/>
            <a:ext cx="7452658" cy="2197149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/>
                </a:solidFill>
              </a:defRPr>
            </a:lvl1pPr>
            <a:lvl2pPr marL="43205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10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16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21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324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37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43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9BD1-0DE1-48F5-8464-796FBE55801E}" type="datetimeFigureOut">
              <a:rPr lang="es-MX" smtClean="0"/>
              <a:t>14/11/2025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1A00-6F25-4908-9484-FEB37821D1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715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53" y="2673780"/>
            <a:ext cx="3672324" cy="637289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4386" y="2673780"/>
            <a:ext cx="3672324" cy="637289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9BD1-0DE1-48F5-8464-796FBE55801E}" type="datetimeFigureOut">
              <a:rPr lang="es-MX" smtClean="0"/>
              <a:t>14/11/2025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1A00-6F25-4908-9484-FEB37821D1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471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534758"/>
            <a:ext cx="7452658" cy="194139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179" y="2462203"/>
            <a:ext cx="3655447" cy="1206688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54" indent="0">
              <a:buNone/>
              <a:defRPr sz="1890" b="1"/>
            </a:lvl2pPr>
            <a:lvl3pPr marL="864108" indent="0">
              <a:buNone/>
              <a:defRPr sz="1701" b="1"/>
            </a:lvl3pPr>
            <a:lvl4pPr marL="1296162" indent="0">
              <a:buNone/>
              <a:defRPr sz="1512" b="1"/>
            </a:lvl4pPr>
            <a:lvl5pPr marL="1728216" indent="0">
              <a:buNone/>
              <a:defRPr sz="1512" b="1"/>
            </a:lvl5pPr>
            <a:lvl6pPr marL="2160270" indent="0">
              <a:buNone/>
              <a:defRPr sz="1512" b="1"/>
            </a:lvl6pPr>
            <a:lvl7pPr marL="2592324" indent="0">
              <a:buNone/>
              <a:defRPr sz="1512" b="1"/>
            </a:lvl7pPr>
            <a:lvl8pPr marL="3024378" indent="0">
              <a:buNone/>
              <a:defRPr sz="1512" b="1"/>
            </a:lvl8pPr>
            <a:lvl9pPr marL="3456432" indent="0">
              <a:buNone/>
              <a:defRPr sz="1512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179" y="3668891"/>
            <a:ext cx="3655447" cy="539638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387" y="2462203"/>
            <a:ext cx="3673450" cy="1206688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54" indent="0">
              <a:buNone/>
              <a:defRPr sz="1890" b="1"/>
            </a:lvl2pPr>
            <a:lvl3pPr marL="864108" indent="0">
              <a:buNone/>
              <a:defRPr sz="1701" b="1"/>
            </a:lvl3pPr>
            <a:lvl4pPr marL="1296162" indent="0">
              <a:buNone/>
              <a:defRPr sz="1512" b="1"/>
            </a:lvl4pPr>
            <a:lvl5pPr marL="1728216" indent="0">
              <a:buNone/>
              <a:defRPr sz="1512" b="1"/>
            </a:lvl5pPr>
            <a:lvl6pPr marL="2160270" indent="0">
              <a:buNone/>
              <a:defRPr sz="1512" b="1"/>
            </a:lvl6pPr>
            <a:lvl7pPr marL="2592324" indent="0">
              <a:buNone/>
              <a:defRPr sz="1512" b="1"/>
            </a:lvl7pPr>
            <a:lvl8pPr marL="3024378" indent="0">
              <a:buNone/>
              <a:defRPr sz="1512" b="1"/>
            </a:lvl8pPr>
            <a:lvl9pPr marL="3456432" indent="0">
              <a:buNone/>
              <a:defRPr sz="1512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74387" y="3668891"/>
            <a:ext cx="3673450" cy="539638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9BD1-0DE1-48F5-8464-796FBE55801E}" type="datetimeFigureOut">
              <a:rPr lang="es-MX" smtClean="0"/>
              <a:t>14/11/2025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1A00-6F25-4908-9484-FEB37821D1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006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9BD1-0DE1-48F5-8464-796FBE55801E}" type="datetimeFigureOut">
              <a:rPr lang="es-MX" smtClean="0"/>
              <a:t>14/11/2025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1A00-6F25-4908-9484-FEB37821D1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74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9BD1-0DE1-48F5-8464-796FBE55801E}" type="datetimeFigureOut">
              <a:rPr lang="es-MX" smtClean="0"/>
              <a:t>14/11/2025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1A00-6F25-4908-9484-FEB37821D1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649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669608"/>
            <a:ext cx="2786871" cy="2343626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450" y="1446169"/>
            <a:ext cx="4374386" cy="7137830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3013234"/>
            <a:ext cx="2786871" cy="5582389"/>
          </a:xfrm>
        </p:spPr>
        <p:txBody>
          <a:bodyPr/>
          <a:lstStyle>
            <a:lvl1pPr marL="0" indent="0">
              <a:buNone/>
              <a:defRPr sz="1512"/>
            </a:lvl1pPr>
            <a:lvl2pPr marL="432054" indent="0">
              <a:buNone/>
              <a:defRPr sz="1323"/>
            </a:lvl2pPr>
            <a:lvl3pPr marL="864108" indent="0">
              <a:buNone/>
              <a:defRPr sz="1134"/>
            </a:lvl3pPr>
            <a:lvl4pPr marL="1296162" indent="0">
              <a:buNone/>
              <a:defRPr sz="945"/>
            </a:lvl4pPr>
            <a:lvl5pPr marL="1728216" indent="0">
              <a:buNone/>
              <a:defRPr sz="945"/>
            </a:lvl5pPr>
            <a:lvl6pPr marL="2160270" indent="0">
              <a:buNone/>
              <a:defRPr sz="945"/>
            </a:lvl6pPr>
            <a:lvl7pPr marL="2592324" indent="0">
              <a:buNone/>
              <a:defRPr sz="945"/>
            </a:lvl7pPr>
            <a:lvl8pPr marL="3024378" indent="0">
              <a:buNone/>
              <a:defRPr sz="945"/>
            </a:lvl8pPr>
            <a:lvl9pPr marL="3456432" indent="0">
              <a:buNone/>
              <a:defRPr sz="94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9BD1-0DE1-48F5-8464-796FBE55801E}" type="datetimeFigureOut">
              <a:rPr lang="es-MX" smtClean="0"/>
              <a:t>14/11/2025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1A00-6F25-4908-9484-FEB37821D1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178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669608"/>
            <a:ext cx="2786871" cy="2343626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73450" y="1446169"/>
            <a:ext cx="4374386" cy="7137830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54" indent="0">
              <a:buNone/>
              <a:defRPr sz="2646"/>
            </a:lvl2pPr>
            <a:lvl3pPr marL="864108" indent="0">
              <a:buNone/>
              <a:defRPr sz="2268"/>
            </a:lvl3pPr>
            <a:lvl4pPr marL="1296162" indent="0">
              <a:buNone/>
              <a:defRPr sz="1890"/>
            </a:lvl4pPr>
            <a:lvl5pPr marL="1728216" indent="0">
              <a:buNone/>
              <a:defRPr sz="1890"/>
            </a:lvl5pPr>
            <a:lvl6pPr marL="2160270" indent="0">
              <a:buNone/>
              <a:defRPr sz="1890"/>
            </a:lvl6pPr>
            <a:lvl7pPr marL="2592324" indent="0">
              <a:buNone/>
              <a:defRPr sz="1890"/>
            </a:lvl7pPr>
            <a:lvl8pPr marL="3024378" indent="0">
              <a:buNone/>
              <a:defRPr sz="1890"/>
            </a:lvl8pPr>
            <a:lvl9pPr marL="3456432" indent="0">
              <a:buNone/>
              <a:defRPr sz="189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3013234"/>
            <a:ext cx="2786871" cy="5582389"/>
          </a:xfrm>
        </p:spPr>
        <p:txBody>
          <a:bodyPr/>
          <a:lstStyle>
            <a:lvl1pPr marL="0" indent="0">
              <a:buNone/>
              <a:defRPr sz="1512"/>
            </a:lvl1pPr>
            <a:lvl2pPr marL="432054" indent="0">
              <a:buNone/>
              <a:defRPr sz="1323"/>
            </a:lvl2pPr>
            <a:lvl3pPr marL="864108" indent="0">
              <a:buNone/>
              <a:defRPr sz="1134"/>
            </a:lvl3pPr>
            <a:lvl4pPr marL="1296162" indent="0">
              <a:buNone/>
              <a:defRPr sz="945"/>
            </a:lvl4pPr>
            <a:lvl5pPr marL="1728216" indent="0">
              <a:buNone/>
              <a:defRPr sz="945"/>
            </a:lvl5pPr>
            <a:lvl6pPr marL="2160270" indent="0">
              <a:buNone/>
              <a:defRPr sz="945"/>
            </a:lvl6pPr>
            <a:lvl7pPr marL="2592324" indent="0">
              <a:buNone/>
              <a:defRPr sz="945"/>
            </a:lvl7pPr>
            <a:lvl8pPr marL="3024378" indent="0">
              <a:buNone/>
              <a:defRPr sz="945"/>
            </a:lvl8pPr>
            <a:lvl9pPr marL="3456432" indent="0">
              <a:buNone/>
              <a:defRPr sz="94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9BD1-0DE1-48F5-8464-796FBE55801E}" type="datetimeFigureOut">
              <a:rPr lang="es-MX" smtClean="0"/>
              <a:t>14/11/2025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1A00-6F25-4908-9484-FEB37821D1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063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53" y="534758"/>
            <a:ext cx="7452658" cy="1941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53" y="2673780"/>
            <a:ext cx="7452658" cy="6372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52" y="9309407"/>
            <a:ext cx="1944172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E9BD1-0DE1-48F5-8464-796FBE55801E}" type="datetimeFigureOut">
              <a:rPr lang="es-MX" smtClean="0"/>
              <a:t>14/11/2025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2253" y="9309407"/>
            <a:ext cx="2916258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02539" y="9309407"/>
            <a:ext cx="1944172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71A00-6F25-4908-9484-FEB37821D1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822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64108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27" indent="-216027" algn="l" defTabSz="864108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81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243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297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351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405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459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54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108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162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216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324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378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432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vivendusinmuebles.com/requisitos-para-arrendamiento" TargetMode="External"/><Relationship Id="rId5" Type="http://schemas.openxmlformats.org/officeDocument/2006/relationships/hyperlink" Target="https://www.vivendusinmuebles.com/locales-en-renta" TargetMode="External"/><Relationship Id="rId4" Type="http://schemas.openxmlformats.org/officeDocument/2006/relationships/hyperlink" Target="https://maps.app.goo.gl/zopSspFWWT1LZ51v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jp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45" y="184342"/>
            <a:ext cx="1440055" cy="89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455640" y="170098"/>
            <a:ext cx="619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accent2"/>
                </a:solidFill>
              </a:rPr>
              <a:t>LOCAL EN RENTA</a:t>
            </a:r>
          </a:p>
        </p:txBody>
      </p:sp>
      <p:pic>
        <p:nvPicPr>
          <p:cNvPr id="4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80" y="291884"/>
            <a:ext cx="611897" cy="539384"/>
          </a:xfrm>
          <a:prstGeom prst="rect">
            <a:avLst/>
          </a:prstGeom>
        </p:spPr>
      </p:pic>
      <p:sp>
        <p:nvSpPr>
          <p:cNvPr id="7" name="Cuadro de texto 2"/>
          <p:cNvSpPr txBox="1">
            <a:spLocks noChangeArrowheads="1"/>
          </p:cNvSpPr>
          <p:nvPr/>
        </p:nvSpPr>
        <p:spPr bwMode="auto">
          <a:xfrm rot="5400000">
            <a:off x="-5008942" y="4971394"/>
            <a:ext cx="10073331" cy="10800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58317" tIns="29158" rIns="58317" bIns="29158" anchor="t" anchorCtr="0">
            <a:spAutoFit/>
          </a:bodyPr>
          <a:lstStyle/>
          <a:p>
            <a:pPr algn="ctr">
              <a:tabLst>
                <a:tab pos="1789758" algn="ctr"/>
                <a:tab pos="3579517" algn="r"/>
              </a:tabLst>
            </a:pPr>
            <a:r>
              <a:rPr lang="es-MX" sz="319" dirty="0"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es-MX" sz="446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Cuadro de texto 2"/>
          <p:cNvSpPr txBox="1">
            <a:spLocks noChangeArrowheads="1"/>
          </p:cNvSpPr>
          <p:nvPr/>
        </p:nvSpPr>
        <p:spPr bwMode="auto">
          <a:xfrm rot="5400000">
            <a:off x="3575270" y="4961869"/>
            <a:ext cx="10073331" cy="10800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58317" tIns="29158" rIns="58317" bIns="29158" anchor="t" anchorCtr="0">
            <a:spAutoFit/>
          </a:bodyPr>
          <a:lstStyle/>
          <a:p>
            <a:pPr algn="ctr">
              <a:tabLst>
                <a:tab pos="1789758" algn="ctr"/>
                <a:tab pos="3579517" algn="r"/>
              </a:tabLst>
            </a:pPr>
            <a:r>
              <a:rPr lang="es-MX" sz="319" dirty="0"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es-MX" sz="446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1726" y="9325601"/>
            <a:ext cx="8476208" cy="718512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2154873" y="741223"/>
            <a:ext cx="4657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Av. Isidro Fabela, Atlacomulco</a:t>
            </a:r>
          </a:p>
        </p:txBody>
      </p:sp>
      <p:sp>
        <p:nvSpPr>
          <p:cNvPr id="17" name="Cuadro de texto 2"/>
          <p:cNvSpPr txBox="1">
            <a:spLocks noChangeArrowheads="1"/>
          </p:cNvSpPr>
          <p:nvPr/>
        </p:nvSpPr>
        <p:spPr bwMode="auto">
          <a:xfrm>
            <a:off x="-8802" y="-25442"/>
            <a:ext cx="8640000" cy="10800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58317" tIns="29158" rIns="58317" bIns="29158" anchor="t" anchorCtr="0">
            <a:spAutoFit/>
          </a:bodyPr>
          <a:lstStyle/>
          <a:p>
            <a:pPr algn="ctr">
              <a:tabLst>
                <a:tab pos="1789758" algn="ctr"/>
                <a:tab pos="3579517" algn="r"/>
              </a:tabLst>
            </a:pPr>
            <a:r>
              <a:rPr lang="es-MX" sz="319" dirty="0"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es-MX" sz="446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aphicFrame>
        <p:nvGraphicFramePr>
          <p:cNvPr id="19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346582"/>
              </p:ext>
            </p:extLst>
          </p:nvPr>
        </p:nvGraphicFramePr>
        <p:xfrm>
          <a:off x="318713" y="5837613"/>
          <a:ext cx="8079536" cy="293437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029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9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l"/>
                      <a:r>
                        <a:rPr lang="es-MX" sz="1000" dirty="0"/>
                        <a:t>DATOS DE LA PROPIEDAD</a:t>
                      </a:r>
                      <a:endParaRPr lang="es-MX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34290" marB="34290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000" dirty="0">
                          <a:latin typeface="+mn-lt"/>
                          <a:cs typeface="Arial" panose="020B0604020202020204" pitchFamily="34" charset="0"/>
                        </a:rPr>
                        <a:t>Fecha de Act: </a:t>
                      </a:r>
                      <a:r>
                        <a:rPr lang="es-MX" sz="1000" b="0" dirty="0">
                          <a:latin typeface="+mn-lt"/>
                          <a:cs typeface="Arial" panose="020B0604020202020204" pitchFamily="34" charset="0"/>
                        </a:rPr>
                        <a:t>05/11/2025</a:t>
                      </a:r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060">
                <a:tc gridSpan="2">
                  <a:txBody>
                    <a:bodyPr/>
                    <a:lstStyle/>
                    <a:p>
                      <a:pPr algn="l"/>
                      <a:r>
                        <a:rPr lang="es-MX" sz="1000" b="1" dirty="0">
                          <a:solidFill>
                            <a:srgbClr val="C00000"/>
                          </a:solidFill>
                        </a:rPr>
                        <a:t>DIRECCION:</a:t>
                      </a:r>
                      <a:r>
                        <a:rPr lang="es-MX" sz="1000" b="1" baseline="0" dirty="0">
                          <a:solidFill>
                            <a:srgbClr val="C00000"/>
                          </a:solidFill>
                        </a:rPr>
                        <a:t>  </a:t>
                      </a:r>
                      <a:r>
                        <a:rPr lang="pt-BR" sz="1000" b="0" baseline="0" dirty="0">
                          <a:solidFill>
                            <a:schemeClr val="dk1"/>
                          </a:solidFill>
                        </a:rPr>
                        <a:t>Av. Isidro </a:t>
                      </a:r>
                      <a:r>
                        <a:rPr lang="pt-BR" sz="1000" b="0" baseline="0" dirty="0" err="1">
                          <a:solidFill>
                            <a:schemeClr val="dk1"/>
                          </a:solidFill>
                        </a:rPr>
                        <a:t>Fabela</a:t>
                      </a:r>
                      <a:r>
                        <a:rPr lang="pt-BR" sz="1000" b="0" baseline="0" dirty="0">
                          <a:solidFill>
                            <a:schemeClr val="dk1"/>
                          </a:solidFill>
                        </a:rPr>
                        <a:t> S/N, Col. Centro, </a:t>
                      </a:r>
                      <a:r>
                        <a:rPr lang="pt-BR" sz="1000" b="0" baseline="0" dirty="0" err="1">
                          <a:solidFill>
                            <a:schemeClr val="dk1"/>
                          </a:solidFill>
                        </a:rPr>
                        <a:t>Atlacomulco</a:t>
                      </a:r>
                      <a:r>
                        <a:rPr lang="pt-BR" sz="1000" b="0" baseline="0" dirty="0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lang="pt-BR" sz="1000" b="0" baseline="0" dirty="0" err="1">
                          <a:solidFill>
                            <a:schemeClr val="dk1"/>
                          </a:solidFill>
                        </a:rPr>
                        <a:t>Edomex</a:t>
                      </a:r>
                      <a:r>
                        <a:rPr lang="pt-BR" sz="1000" b="0" baseline="0" dirty="0">
                          <a:solidFill>
                            <a:schemeClr val="dk1"/>
                          </a:solidFill>
                        </a:rPr>
                        <a:t>. CP. 50450</a:t>
                      </a:r>
                    </a:p>
                    <a:p>
                      <a:pPr algn="l"/>
                      <a:r>
                        <a:rPr lang="pt-BR" sz="1000" b="1" baseline="0" dirty="0">
                          <a:solidFill>
                            <a:srgbClr val="C00000"/>
                          </a:solidFill>
                        </a:rPr>
                        <a:t>MAPS:</a:t>
                      </a:r>
                      <a:r>
                        <a:rPr lang="pt-BR" sz="1000" b="0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pt-BR" sz="1000" b="0" baseline="0" dirty="0">
                          <a:solidFill>
                            <a:schemeClr val="dk1"/>
                          </a:solidFill>
                          <a:hlinkClick r:id="rId4"/>
                        </a:rPr>
                        <a:t>https://maps.app.goo.gl/zopSspFWWT1LZ51v8</a:t>
                      </a:r>
                      <a:r>
                        <a:rPr lang="pt-BR" sz="1000" b="0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lang="es-MX" sz="1000" baseline="0" dirty="0"/>
                    </a:p>
                  </a:txBody>
                  <a:tcPr marL="121920" marR="121920" marT="34290" marB="3429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450">
                <a:tc>
                  <a:txBody>
                    <a:bodyPr/>
                    <a:lstStyle/>
                    <a:p>
                      <a:pPr algn="l"/>
                      <a:r>
                        <a:rPr lang="es-MX" sz="1000" b="1" dirty="0">
                          <a:solidFill>
                            <a:srgbClr val="C00000"/>
                          </a:solidFill>
                        </a:rPr>
                        <a:t>TIPO:  </a:t>
                      </a:r>
                      <a:r>
                        <a:rPr lang="es-MX" sz="1000" b="0" dirty="0">
                          <a:solidFill>
                            <a:schemeClr val="dk1"/>
                          </a:solidFill>
                        </a:rPr>
                        <a:t>Local</a:t>
                      </a:r>
                      <a:r>
                        <a:rPr lang="es-MX" sz="1000" b="0" baseline="0" dirty="0">
                          <a:solidFill>
                            <a:schemeClr val="dk1"/>
                          </a:solidFill>
                        </a:rPr>
                        <a:t> comercial</a:t>
                      </a:r>
                      <a:endParaRPr lang="es-MX" sz="1000" dirty="0"/>
                    </a:p>
                    <a:p>
                      <a:pPr algn="l"/>
                      <a:r>
                        <a:rPr lang="es-MX" sz="1000" b="1" dirty="0">
                          <a:solidFill>
                            <a:srgbClr val="C00000"/>
                          </a:solidFill>
                        </a:rPr>
                        <a:t>NIVELES:</a:t>
                      </a:r>
                      <a:r>
                        <a:rPr lang="es-MX" sz="10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s-MX" sz="1000" b="0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</a:p>
                    <a:p>
                      <a:pPr algn="l"/>
                      <a:r>
                        <a:rPr lang="es-MX" sz="1000" b="1" dirty="0">
                          <a:solidFill>
                            <a:srgbClr val="C00000"/>
                          </a:solidFill>
                          <a:latin typeface="+mn-lt"/>
                        </a:rPr>
                        <a:t>DISPONIBLE PARA:  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Renta</a:t>
                      </a:r>
                    </a:p>
                  </a:txBody>
                  <a:tcPr marL="121920" marR="121920" marT="34290" marB="34290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000" b="1" dirty="0">
                          <a:solidFill>
                            <a:srgbClr val="C00000"/>
                          </a:solidFill>
                          <a:latin typeface="+mn-lt"/>
                        </a:rPr>
                        <a:t>SERVICIOS: 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Cuenta</a:t>
                      </a:r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con agua y luz (No incluidos en renta)</a:t>
                      </a:r>
                    </a:p>
                    <a:p>
                      <a:pPr algn="just"/>
                      <a:r>
                        <a:rPr lang="es-MX" sz="1000" b="1" baseline="0" dirty="0">
                          <a:solidFill>
                            <a:srgbClr val="C00000"/>
                          </a:solidFill>
                          <a:latin typeface="+mn-lt"/>
                        </a:rPr>
                        <a:t>PRECIO: </a:t>
                      </a:r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$18,000.00/mes </a:t>
                      </a:r>
                    </a:p>
                    <a:p>
                      <a:pPr algn="just"/>
                      <a:r>
                        <a:rPr lang="es-MX" sz="1000" b="1" baseline="0" dirty="0">
                          <a:solidFill>
                            <a:srgbClr val="C00000"/>
                          </a:solidFill>
                          <a:latin typeface="+mn-lt"/>
                        </a:rPr>
                        <a:t>CODIGO DE INMUEBLE:</a:t>
                      </a:r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s-MX" sz="10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ALR73</a:t>
                      </a:r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005">
                <a:tc gridSpan="2">
                  <a:txBody>
                    <a:bodyPr/>
                    <a:lstStyle/>
                    <a:p>
                      <a:pPr marL="0" marR="0" lvl="0" indent="0" algn="ctr" defTabSz="86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>
                          <a:solidFill>
                            <a:srgbClr val="C00000"/>
                          </a:solidFill>
                        </a:rPr>
                        <a:t>DESCRIPCIÓN</a:t>
                      </a:r>
                    </a:p>
                  </a:txBody>
                  <a:tcPr marL="121920" marR="121920" marT="34290" marB="34290"/>
                </a:tc>
                <a:tc hMerge="1">
                  <a:txBody>
                    <a:bodyPr/>
                    <a:lstStyle/>
                    <a:p>
                      <a:pPr algn="just"/>
                      <a:endParaRPr lang="es-MX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019">
                <a:tc gridSpan="2">
                  <a:txBody>
                    <a:bodyPr/>
                    <a:lstStyle/>
                    <a:p>
                      <a:pPr marL="0" marR="0" lvl="0" indent="0" algn="l" defTabSz="86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baseline="0" dirty="0">
                          <a:solidFill>
                            <a:srgbClr val="C00000"/>
                          </a:solidFill>
                          <a:latin typeface="+mn-lt"/>
                        </a:rPr>
                        <a:t>Superficie: </a:t>
                      </a:r>
                    </a:p>
                    <a:p>
                      <a:pPr marL="0" marR="0" lvl="0" indent="0" algn="l" defTabSz="86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Superficie Total:	54 m² </a:t>
                      </a:r>
                      <a:r>
                        <a:rPr lang="es-MX" sz="1000" b="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Aprox</a:t>
                      </a:r>
                      <a:endParaRPr lang="es-MX" sz="10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86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marR="0" lvl="0" indent="-171450" algn="l" defTabSz="86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Ubicado en una zona de alta afluencia vehicular y peatonal dentro de una zona comercial y céntrica	</a:t>
                      </a:r>
                    </a:p>
                    <a:p>
                      <a:pPr marL="171450" marR="0" lvl="0" indent="-171450" algn="l" defTabSz="86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Una cortina de acero				</a:t>
                      </a:r>
                    </a:p>
                    <a:p>
                      <a:pPr marL="171450" marR="0" lvl="0" indent="-171450" algn="l" defTabSz="86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Medio baño</a:t>
                      </a:r>
                    </a:p>
                    <a:p>
                      <a:pPr marL="171450" marR="0" lvl="0" indent="-171450" algn="l" defTabSz="86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Área de cocina con tarja </a:t>
                      </a:r>
                    </a:p>
                    <a:p>
                      <a:pPr marL="171450" marR="0" lvl="0" indent="-171450" algn="l" defTabSz="86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Piso de loseta					</a:t>
                      </a:r>
                    </a:p>
                    <a:p>
                      <a:pPr marL="171450" marR="0" lvl="0" indent="-171450" algn="l" defTabSz="86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Buena iluminación natural						</a:t>
                      </a:r>
                    </a:p>
                    <a:p>
                      <a:pPr marL="171450" marR="0" lvl="0" indent="-171450" algn="l" defTabSz="86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Cisterna y bomba de agua compartidos para abastecimiento del servicio de agua potable</a:t>
                      </a:r>
                    </a:p>
                  </a:txBody>
                  <a:tcPr marL="121920" marR="121920" marT="34290" marB="34290"/>
                </a:tc>
                <a:tc hMerge="1">
                  <a:txBody>
                    <a:bodyPr/>
                    <a:lstStyle/>
                    <a:p>
                      <a:pPr algn="just"/>
                      <a:endParaRPr lang="es-MX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869391"/>
              </p:ext>
            </p:extLst>
          </p:nvPr>
        </p:nvGraphicFramePr>
        <p:xfrm>
          <a:off x="318713" y="8878832"/>
          <a:ext cx="8079536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7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6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050" b="1" dirty="0">
                          <a:solidFill>
                            <a:srgbClr val="C00000"/>
                          </a:solidFill>
                        </a:rPr>
                        <a:t>Página</a:t>
                      </a:r>
                      <a:r>
                        <a:rPr lang="es-MX" sz="1050" b="1" baseline="0" dirty="0">
                          <a:solidFill>
                            <a:srgbClr val="C00000"/>
                          </a:solidFill>
                        </a:rPr>
                        <a:t> web</a:t>
                      </a:r>
                      <a:endParaRPr lang="es-MX" sz="105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50" b="0" dirty="0">
                          <a:solidFill>
                            <a:schemeClr val="tx1"/>
                          </a:solidFill>
                          <a:hlinkClick r:id="rId5"/>
                        </a:rPr>
                        <a:t>https://www.vivendusinmuebles.com/locales-en-renta</a:t>
                      </a:r>
                      <a:r>
                        <a:rPr lang="es-MX" sz="105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solidFill>
                            <a:srgbClr val="C00000"/>
                          </a:solidFill>
                        </a:rPr>
                        <a:t>Requisitos p/renta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0" dirty="0">
                          <a:solidFill>
                            <a:schemeClr val="tx1"/>
                          </a:solidFill>
                          <a:hlinkClick r:id="rId6"/>
                        </a:rPr>
                        <a:t>https://www.vivendusinmuebles.com/requisitos-para-arrendamiento</a:t>
                      </a:r>
                      <a:r>
                        <a:rPr lang="es-MX" sz="105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35755" y="9306550"/>
            <a:ext cx="735470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Vivendus Inmuebles®</a:t>
            </a:r>
            <a:r>
              <a:rPr lang="es-MX" altLang="es-MX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algn="ctr"/>
            <a:r>
              <a:rPr lang="es-MX" alt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Av. Mario Colín Sánchez No. 615-C Int. 301 A  |  Atlacomulco, Estado de México, CP. 50455      </a:t>
            </a:r>
          </a:p>
          <a:p>
            <a:pPr algn="ctr"/>
            <a:r>
              <a:rPr lang="es-MX" alt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Teléfonos:  712 120 4137  y  712 194 2251  | www.vivendusinmuebles.com   |   direccion@vivendusinmuebles.com</a:t>
            </a:r>
            <a:endParaRPr lang="es-MX" altLang="es-MX" sz="32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11" y="1233772"/>
            <a:ext cx="5995989" cy="449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97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93"/>
          <a:stretch/>
        </p:blipFill>
        <p:spPr>
          <a:xfrm>
            <a:off x="54074" y="847975"/>
            <a:ext cx="5939206" cy="4419172"/>
          </a:xfrm>
          <a:prstGeom prst="rect">
            <a:avLst/>
          </a:prstGeom>
        </p:spPr>
      </p:pic>
      <p:sp>
        <p:nvSpPr>
          <p:cNvPr id="2" name="Cuadro de texto 2"/>
          <p:cNvSpPr txBox="1">
            <a:spLocks noChangeArrowheads="1"/>
          </p:cNvSpPr>
          <p:nvPr/>
        </p:nvSpPr>
        <p:spPr bwMode="auto">
          <a:xfrm>
            <a:off x="-28816" y="-8866"/>
            <a:ext cx="8640000" cy="10800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58317" tIns="29158" rIns="58317" bIns="29158" anchor="t" anchorCtr="0">
            <a:spAutoFit/>
          </a:bodyPr>
          <a:lstStyle/>
          <a:p>
            <a:pPr algn="ctr">
              <a:tabLst>
                <a:tab pos="1789758" algn="ctr"/>
                <a:tab pos="3579517" algn="r"/>
              </a:tabLst>
            </a:pPr>
            <a:r>
              <a:rPr lang="es-MX" sz="319" dirty="0"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es-MX" sz="446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" name="Cuadro de texto 2"/>
          <p:cNvSpPr txBox="1">
            <a:spLocks noChangeArrowheads="1"/>
          </p:cNvSpPr>
          <p:nvPr/>
        </p:nvSpPr>
        <p:spPr bwMode="auto">
          <a:xfrm rot="5400000">
            <a:off x="-5011480" y="4965693"/>
            <a:ext cx="10073331" cy="10800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58317" tIns="29158" rIns="58317" bIns="29158" anchor="t" anchorCtr="0">
            <a:spAutoFit/>
          </a:bodyPr>
          <a:lstStyle/>
          <a:p>
            <a:pPr algn="ctr">
              <a:tabLst>
                <a:tab pos="1789758" algn="ctr"/>
                <a:tab pos="3579517" algn="r"/>
              </a:tabLst>
            </a:pPr>
            <a:r>
              <a:rPr lang="es-MX" sz="319" dirty="0"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es-MX" sz="446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4" name="Cuadro de texto 2"/>
          <p:cNvSpPr txBox="1">
            <a:spLocks noChangeArrowheads="1"/>
          </p:cNvSpPr>
          <p:nvPr/>
        </p:nvSpPr>
        <p:spPr bwMode="auto">
          <a:xfrm rot="5400000">
            <a:off x="3564432" y="4971394"/>
            <a:ext cx="10073331" cy="10800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58317" tIns="29158" rIns="58317" bIns="29158" anchor="t" anchorCtr="0">
            <a:spAutoFit/>
          </a:bodyPr>
          <a:lstStyle/>
          <a:p>
            <a:pPr algn="ctr">
              <a:tabLst>
                <a:tab pos="1789758" algn="ctr"/>
                <a:tab pos="3579517" algn="r"/>
              </a:tabLst>
            </a:pPr>
            <a:r>
              <a:rPr lang="es-MX" sz="319" dirty="0"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es-MX" sz="446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9188" y="9325601"/>
            <a:ext cx="8467908" cy="718512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CuadroTexto 28"/>
          <p:cNvSpPr txBox="1"/>
          <p:nvPr/>
        </p:nvSpPr>
        <p:spPr>
          <a:xfrm>
            <a:off x="2160585" y="186412"/>
            <a:ext cx="4286250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s-MX" sz="2800" b="1" dirty="0">
                <a:solidFill>
                  <a:schemeClr val="accent2"/>
                </a:solidFill>
              </a:rPr>
              <a:t>LOCAL EN RENTA</a:t>
            </a:r>
          </a:p>
          <a:p>
            <a:pPr algn="ctr">
              <a:lnSpc>
                <a:spcPts val="2100"/>
              </a:lnSpc>
            </a:pPr>
            <a:r>
              <a:rPr lang="es-MX" sz="2000" b="1" dirty="0"/>
              <a:t>Av. Isidro Fabela, Atlacomulco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-3611102" y="2017361"/>
            <a:ext cx="1688104" cy="954792"/>
          </a:xfrm>
          <a:prstGeom prst="rect">
            <a:avLst/>
          </a:prstGeom>
          <a:blipFill dpi="0" rotWithShape="1">
            <a:blip r:embed="rId3" cstate="print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48"/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53" y="160913"/>
            <a:ext cx="922297" cy="57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144" y="262063"/>
            <a:ext cx="462317" cy="407530"/>
          </a:xfrm>
          <a:prstGeom prst="rect">
            <a:avLst/>
          </a:prstGeom>
        </p:spPr>
      </p:pic>
      <p:sp>
        <p:nvSpPr>
          <p:cNvPr id="40" name="CuadroTexto 39"/>
          <p:cNvSpPr txBox="1"/>
          <p:nvPr/>
        </p:nvSpPr>
        <p:spPr>
          <a:xfrm>
            <a:off x="-28816" y="846684"/>
            <a:ext cx="3314700" cy="400110"/>
          </a:xfrm>
          <a:prstGeom prst="homePlate">
            <a:avLst/>
          </a:prstGeom>
          <a:solidFill>
            <a:schemeClr val="accent2">
              <a:alpha val="39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CATALOGO DE FOTOS</a:t>
            </a:r>
          </a:p>
        </p:txBody>
      </p:sp>
      <p:sp>
        <p:nvSpPr>
          <p:cNvPr id="44" name="Rectángulo 43"/>
          <p:cNvSpPr/>
          <p:nvPr/>
        </p:nvSpPr>
        <p:spPr>
          <a:xfrm>
            <a:off x="-3508063" y="7630822"/>
            <a:ext cx="1688104" cy="954792"/>
          </a:xfrm>
          <a:prstGeom prst="rect">
            <a:avLst/>
          </a:prstGeom>
          <a:blipFill dpi="0" rotWithShape="1">
            <a:blip r:embed="rId3" cstate="print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48"/>
          </a:p>
        </p:txBody>
      </p:sp>
      <p:sp>
        <p:nvSpPr>
          <p:cNvPr id="45" name="Rectángulo 44"/>
          <p:cNvSpPr/>
          <p:nvPr/>
        </p:nvSpPr>
        <p:spPr>
          <a:xfrm>
            <a:off x="-3388472" y="5494126"/>
            <a:ext cx="1688104" cy="954792"/>
          </a:xfrm>
          <a:prstGeom prst="rect">
            <a:avLst/>
          </a:prstGeom>
          <a:blipFill dpi="0" rotWithShape="1">
            <a:blip r:embed="rId3" cstate="print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48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635755" y="9306550"/>
            <a:ext cx="735470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Vivendus Inmuebles®</a:t>
            </a:r>
            <a:r>
              <a:rPr lang="es-MX" altLang="es-MX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algn="ctr"/>
            <a:r>
              <a:rPr lang="es-MX" alt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Av. Mario Colín Sánchez No. 615-C Int. 301 A  |  Atlacomulco, Estado de México, CP. 50455      </a:t>
            </a:r>
          </a:p>
          <a:p>
            <a:pPr algn="ctr"/>
            <a:r>
              <a:rPr lang="es-MX" alt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Teléfonos:  712 120 4137  y  712 194 2251  | www.vivendusinmuebles.com   |   direccion@vivendusinmuebles.com</a:t>
            </a:r>
            <a:endParaRPr lang="es-MX" altLang="es-MX" sz="3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10"/>
          <a:stretch/>
        </p:blipFill>
        <p:spPr>
          <a:xfrm>
            <a:off x="2728755" y="4992413"/>
            <a:ext cx="5832820" cy="433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 de texto 2"/>
          <p:cNvSpPr txBox="1">
            <a:spLocks noChangeArrowheads="1"/>
          </p:cNvSpPr>
          <p:nvPr/>
        </p:nvSpPr>
        <p:spPr bwMode="auto">
          <a:xfrm>
            <a:off x="-28816" y="-8866"/>
            <a:ext cx="8640000" cy="10800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58317" tIns="29158" rIns="58317" bIns="29158" anchor="t" anchorCtr="0">
            <a:spAutoFit/>
          </a:bodyPr>
          <a:lstStyle/>
          <a:p>
            <a:pPr algn="ctr">
              <a:tabLst>
                <a:tab pos="1789758" algn="ctr"/>
                <a:tab pos="3579517" algn="r"/>
              </a:tabLst>
            </a:pPr>
            <a:r>
              <a:rPr lang="es-MX" sz="319" dirty="0"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es-MX" sz="446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" name="Cuadro de texto 2"/>
          <p:cNvSpPr txBox="1">
            <a:spLocks noChangeArrowheads="1"/>
          </p:cNvSpPr>
          <p:nvPr/>
        </p:nvSpPr>
        <p:spPr bwMode="auto">
          <a:xfrm rot="5400000">
            <a:off x="-5011480" y="4965693"/>
            <a:ext cx="10073331" cy="10800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58317" tIns="29158" rIns="58317" bIns="29158" anchor="t" anchorCtr="0">
            <a:spAutoFit/>
          </a:bodyPr>
          <a:lstStyle/>
          <a:p>
            <a:pPr algn="ctr">
              <a:tabLst>
                <a:tab pos="1789758" algn="ctr"/>
                <a:tab pos="3579517" algn="r"/>
              </a:tabLst>
            </a:pPr>
            <a:r>
              <a:rPr lang="es-MX" sz="319" dirty="0"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es-MX" sz="446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4" name="Cuadro de texto 2"/>
          <p:cNvSpPr txBox="1">
            <a:spLocks noChangeArrowheads="1"/>
          </p:cNvSpPr>
          <p:nvPr/>
        </p:nvSpPr>
        <p:spPr bwMode="auto">
          <a:xfrm rot="5400000">
            <a:off x="3564432" y="4971394"/>
            <a:ext cx="10073331" cy="10800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58317" tIns="29158" rIns="58317" bIns="29158" anchor="t" anchorCtr="0">
            <a:spAutoFit/>
          </a:bodyPr>
          <a:lstStyle/>
          <a:p>
            <a:pPr algn="ctr">
              <a:tabLst>
                <a:tab pos="1789758" algn="ctr"/>
                <a:tab pos="3579517" algn="r"/>
              </a:tabLst>
            </a:pPr>
            <a:r>
              <a:rPr lang="es-MX" sz="319" dirty="0"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es-MX" sz="446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9188" y="9325601"/>
            <a:ext cx="8467908" cy="718512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CuadroTexto 28"/>
          <p:cNvSpPr txBox="1"/>
          <p:nvPr/>
        </p:nvSpPr>
        <p:spPr>
          <a:xfrm>
            <a:off x="2160585" y="186412"/>
            <a:ext cx="4286250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s-MX" sz="2800" b="1" dirty="0">
                <a:solidFill>
                  <a:schemeClr val="accent2"/>
                </a:solidFill>
              </a:rPr>
              <a:t>LOCAL EN RENTA</a:t>
            </a:r>
          </a:p>
          <a:p>
            <a:pPr algn="ctr">
              <a:lnSpc>
                <a:spcPts val="2100"/>
              </a:lnSpc>
            </a:pPr>
            <a:r>
              <a:rPr lang="es-MX" sz="2000" b="1" dirty="0"/>
              <a:t>Av. Isidro Fabela, Atlacomulco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-3611102" y="2017361"/>
            <a:ext cx="1688104" cy="954792"/>
          </a:xfrm>
          <a:prstGeom prst="rect">
            <a:avLst/>
          </a:prstGeom>
          <a:blipFill dpi="0" rotWithShape="1">
            <a:blip r:embed="rId2" cstate="print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48"/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53" y="160913"/>
            <a:ext cx="922297" cy="57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144" y="262063"/>
            <a:ext cx="462317" cy="407530"/>
          </a:xfrm>
          <a:prstGeom prst="rect">
            <a:avLst/>
          </a:prstGeom>
        </p:spPr>
      </p:pic>
      <p:sp>
        <p:nvSpPr>
          <p:cNvPr id="40" name="CuadroTexto 39"/>
          <p:cNvSpPr txBox="1"/>
          <p:nvPr/>
        </p:nvSpPr>
        <p:spPr>
          <a:xfrm>
            <a:off x="-28816" y="846684"/>
            <a:ext cx="3314700" cy="400110"/>
          </a:xfrm>
          <a:prstGeom prst="homePlate">
            <a:avLst/>
          </a:prstGeom>
          <a:solidFill>
            <a:schemeClr val="accent2">
              <a:alpha val="39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CATALOGO DE FOTOS</a:t>
            </a:r>
          </a:p>
        </p:txBody>
      </p:sp>
      <p:sp>
        <p:nvSpPr>
          <p:cNvPr id="44" name="Rectángulo 43"/>
          <p:cNvSpPr/>
          <p:nvPr/>
        </p:nvSpPr>
        <p:spPr>
          <a:xfrm>
            <a:off x="-3508063" y="7630822"/>
            <a:ext cx="1688104" cy="954792"/>
          </a:xfrm>
          <a:prstGeom prst="rect">
            <a:avLst/>
          </a:prstGeom>
          <a:blipFill dpi="0" rotWithShape="1">
            <a:blip r:embed="rId2" cstate="print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48"/>
          </a:p>
        </p:txBody>
      </p:sp>
      <p:sp>
        <p:nvSpPr>
          <p:cNvPr id="45" name="Rectángulo 44"/>
          <p:cNvSpPr/>
          <p:nvPr/>
        </p:nvSpPr>
        <p:spPr>
          <a:xfrm>
            <a:off x="-3388472" y="5494126"/>
            <a:ext cx="1688104" cy="954792"/>
          </a:xfrm>
          <a:prstGeom prst="rect">
            <a:avLst/>
          </a:prstGeom>
          <a:blipFill dpi="0" rotWithShape="1">
            <a:blip r:embed="rId2" cstate="print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48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635755" y="9306550"/>
            <a:ext cx="735470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Vivendus Inmuebles®</a:t>
            </a:r>
            <a:r>
              <a:rPr lang="es-MX" altLang="es-MX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algn="ctr"/>
            <a:r>
              <a:rPr lang="es-MX" alt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Av. Mario Colín Sánchez No. 615-C Int. 301 A  |  Atlacomulco, Estado de México, CP. 50455      </a:t>
            </a:r>
          </a:p>
          <a:p>
            <a:pPr algn="ctr"/>
            <a:r>
              <a:rPr lang="es-MX" alt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Teléfonos:  712 120 4137  y  712 194 2251  | www.vivendusinmuebles.com   |   direccion@vivendusinmuebles.com</a:t>
            </a:r>
            <a:endParaRPr lang="es-MX" altLang="es-MX" sz="3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80"/>
          <a:stretch/>
        </p:blipFill>
        <p:spPr>
          <a:xfrm>
            <a:off x="60955" y="846684"/>
            <a:ext cx="5840957" cy="43760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83"/>
          <a:stretch/>
        </p:blipFill>
        <p:spPr>
          <a:xfrm>
            <a:off x="2155837" y="4504502"/>
            <a:ext cx="6391191" cy="484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34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DDFA459-0567-4574-A78D-28AE12C0ED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42"/>
          <a:stretch/>
        </p:blipFill>
        <p:spPr>
          <a:xfrm>
            <a:off x="109374" y="1362637"/>
            <a:ext cx="8306540" cy="620145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310357E-AD59-4DF0-8A87-D936A902B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374" y="0"/>
            <a:ext cx="109374" cy="100441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2BB0582-5451-466B-8059-046F923BD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389" y="-1"/>
            <a:ext cx="109374" cy="100441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73304F6-CB17-45A0-890A-4C21AF6E3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374" y="-2"/>
            <a:ext cx="8640763" cy="10359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33C611B-56E7-4FC5-8BA7-AAA71CB65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031" y="9324722"/>
            <a:ext cx="8609107" cy="71939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47EB931-0F67-4302-BB10-9557E43A90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126" y="9324722"/>
            <a:ext cx="7358510" cy="77425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343764B-3695-4C6B-ACC9-4A7BEE4E73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321629"/>
            <a:ext cx="3316511" cy="54259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7CBBE24-DF2A-4304-9173-FD5DBDBFFD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4403" y="111768"/>
            <a:ext cx="4291956" cy="93276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881D507-688B-4304-B992-E88222E617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663" y="421690"/>
            <a:ext cx="920576" cy="57917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37E2E38-BCA7-4952-BF52-8DC54D9A4A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67968" y="217456"/>
            <a:ext cx="463336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37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E5C7E95-CA69-4746-8C9A-5740D12AA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867"/>
            <a:ext cx="8640763" cy="864076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EFB7582-CFB8-452E-A679-881A38E36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075" y="594220"/>
            <a:ext cx="3316511" cy="54259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1685F5D-93DE-4142-9DF3-2E5C51814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9059" y="-78897"/>
            <a:ext cx="4291956" cy="93276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673578A-C03A-454B-A283-E469F7CD5C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42" y="9291691"/>
            <a:ext cx="8468078" cy="71939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703DB13-4904-441A-8891-A46100BC59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126" y="9236822"/>
            <a:ext cx="7358510" cy="77425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D36EB45-67A8-44E8-8602-36DA441047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6300" y="293208"/>
            <a:ext cx="463336" cy="40846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D415200-8E7D-4FC1-9460-9D6AA64100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1516" y="0"/>
            <a:ext cx="109374" cy="1004411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42CAE87-2A50-40AA-81FE-BB07DA219C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4420" y="-1"/>
            <a:ext cx="109374" cy="1004411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C8F7A84-AFF3-47A9-A892-613A26D1E5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1516" y="-18764"/>
            <a:ext cx="8640763" cy="10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55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7556</TotalTime>
  <Words>279</Words>
  <Application>Microsoft Office PowerPoint</Application>
  <PresentationFormat>Personalizado</PresentationFormat>
  <Paragraphs>51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Escamilla R</dc:creator>
  <cp:lastModifiedBy>DELL</cp:lastModifiedBy>
  <cp:revision>175</cp:revision>
  <dcterms:created xsi:type="dcterms:W3CDTF">2020-02-13T19:44:39Z</dcterms:created>
  <dcterms:modified xsi:type="dcterms:W3CDTF">2025-11-14T22:05:04Z</dcterms:modified>
</cp:coreProperties>
</file>